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i="1" dirty="0" smtClean="0">
                <a:latin typeface="Times New Roman" pitchFamily="18" charset="0"/>
                <a:cs typeface="Times New Roman" pitchFamily="18" charset="0"/>
              </a:rPr>
              <a:t>Прво предавање – 19. септембар 2018.</a:t>
            </a:r>
            <a:endParaRPr lang="sr-Latn-R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0463"/>
          <a:stretch/>
        </p:blipFill>
        <p:spPr>
          <a:xfrm>
            <a:off x="533400" y="1676400"/>
            <a:ext cx="4648200" cy="4498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Ученицима 4. и 6. разреда представник ПУ одржао је предавање на тему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Безбедно коришћење интернета и друштвених мрежа </a:t>
            </a:r>
            <a:endParaRPr lang="sr-Latn-R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62000"/>
            <a:ext cx="865534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5418668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5952067" cy="3348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9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Прво предавање – 19. септембар 2018.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Прво предавање – 19. септембар 2018.</dc:title>
  <dc:creator>Lenovo</dc:creator>
  <cp:lastModifiedBy>Lenovo</cp:lastModifiedBy>
  <cp:revision>1</cp:revision>
  <dcterms:created xsi:type="dcterms:W3CDTF">2006-08-16T00:00:00Z</dcterms:created>
  <dcterms:modified xsi:type="dcterms:W3CDTF">2018-10-03T21:41:15Z</dcterms:modified>
</cp:coreProperties>
</file>