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E235AE7A-EC94-42B4-8369-3021A008425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</p14:sldIdLst>
        </p14:section>
        <p14:section name="Untitled Section" id="{6841C08B-B08F-4CF2-A792-D7F447E230C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9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-108" y="-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1/4/1980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CC4249-26B0-403F-BBAE-BFF84404A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EKO-KAMP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D0AE49-59E6-42BC-B90A-C891DFA349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OS ,,VASA PELAGIC”</a:t>
            </a:r>
          </a:p>
        </p:txBody>
      </p:sp>
    </p:spTree>
    <p:extLst>
      <p:ext uri="{BB962C8B-B14F-4D97-AF65-F5344CB8AC3E}">
        <p14:creationId xmlns:p14="http://schemas.microsoft.com/office/powerpoint/2010/main" xmlns="" val="43272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BD344-B9A4-42D0-BA26-0CFC8074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69" y="1140190"/>
            <a:ext cx="5744731" cy="5937550"/>
          </a:xfrm>
        </p:spPr>
        <p:txBody>
          <a:bodyPr/>
          <a:lstStyle/>
          <a:p>
            <a:pPr algn="r"/>
            <a:r>
              <a:rPr lang="en-US" dirty="0" err="1"/>
              <a:t>Sekvoja</a:t>
            </a:r>
            <a:r>
              <a:rPr lang="en-US" dirty="0"/>
              <a:t> </a:t>
            </a:r>
            <a:r>
              <a:rPr lang="en-US" dirty="0" err="1"/>
              <a:t>lepo</a:t>
            </a:r>
            <a:r>
              <a:rPr lang="en-US" dirty="0"/>
              <a:t> I </a:t>
            </a:r>
            <a:r>
              <a:rPr lang="en-US" dirty="0" err="1"/>
              <a:t>visoko</a:t>
            </a:r>
            <a:r>
              <a:rPr lang="en-US" dirty="0"/>
              <a:t> </a:t>
            </a:r>
            <a:r>
              <a:rPr lang="en-US" dirty="0" err="1"/>
              <a:t>drvo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uocio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 </a:t>
            </a:r>
            <a:r>
              <a:rPr lang="en-US" dirty="0" err="1"/>
              <a:t>prvo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Do </a:t>
            </a:r>
            <a:r>
              <a:rPr lang="en-US" dirty="0" err="1"/>
              <a:t>neba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uzdignute</a:t>
            </a:r>
            <a:r>
              <a:rPr lang="en-US" dirty="0"/>
              <a:t> </a:t>
            </a:r>
            <a:r>
              <a:rPr lang="en-US" dirty="0" err="1"/>
              <a:t>grane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dah od </a:t>
            </a:r>
            <a:r>
              <a:rPr lang="en-US" dirty="0" err="1"/>
              <a:t>njega</a:t>
            </a:r>
            <a:r>
              <a:rPr lang="en-US" dirty="0"/>
              <a:t> </a:t>
            </a:r>
            <a:r>
              <a:rPr lang="en-US" dirty="0" err="1"/>
              <a:t>meni</a:t>
            </a:r>
            <a:r>
              <a:rPr lang="en-US" dirty="0"/>
              <a:t> </a:t>
            </a:r>
            <a:r>
              <a:rPr lang="en-US" dirty="0" err="1"/>
              <a:t>stane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5310A1B-0FD9-4DC4-9A60-644A850E0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2656" y="310850"/>
            <a:ext cx="4677223" cy="6236299"/>
          </a:xfrm>
        </p:spPr>
      </p:pic>
    </p:spTree>
    <p:extLst>
      <p:ext uri="{BB962C8B-B14F-4D97-AF65-F5344CB8AC3E}">
        <p14:creationId xmlns:p14="http://schemas.microsoft.com/office/powerpoint/2010/main" xmlns="" val="89429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F1E8C-7A9D-405F-894C-0EA22617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E002A7C-D402-44F1-A2B6-B4C84D2BB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2753" y="3676540"/>
            <a:ext cx="4987209" cy="30427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FEBA6C-769A-4246-923F-70AC81500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32" y="1112833"/>
            <a:ext cx="2820224" cy="4632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3CF54A-E114-4816-8B33-150AFFFB3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941" y="609600"/>
            <a:ext cx="5239263" cy="29470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866D1B6-E200-4FF1-BE4D-009A1CE62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344" y="1386958"/>
            <a:ext cx="2985866" cy="46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5814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DECF5-AA92-4DAA-A3CE-4F40F8D0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3769"/>
            <a:ext cx="10146610" cy="2151955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 Rounded MT Bold" panose="020F0704030504030204" pitchFamily="34" charset="0"/>
              </a:rPr>
              <a:t>Zelena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en-US" sz="3200" dirty="0" err="1">
                <a:latin typeface="Arial Rounded MT Bold" panose="020F0704030504030204" pitchFamily="34" charset="0"/>
              </a:rPr>
              <a:t>zuta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bilo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kakva</a:t>
            </a:r>
            <a:r>
              <a:rPr lang="en-US" sz="3200" dirty="0">
                <a:latin typeface="Arial Rounded MT Bold" panose="020F0704030504030204" pitchFamily="34" charset="0"/>
              </a:rPr>
              <a:t> da je </a:t>
            </a:r>
            <a:br>
              <a:rPr lang="en-US" sz="3200" dirty="0">
                <a:latin typeface="Arial Rounded MT Bold" panose="020F0704030504030204" pitchFamily="34" charset="0"/>
              </a:rPr>
            </a:br>
            <a:r>
              <a:rPr lang="en-US" sz="3200" dirty="0" err="1">
                <a:latin typeface="Arial Rounded MT Bold" panose="020F0704030504030204" pitchFamily="34" charset="0"/>
              </a:rPr>
              <a:t>uvek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joj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lepo</a:t>
            </a:r>
            <a:r>
              <a:rPr lang="en-US" sz="3200" dirty="0">
                <a:latin typeface="Arial Rounded MT Bold" panose="020F0704030504030204" pitchFamily="34" charset="0"/>
              </a:rPr>
              <a:t> to </a:t>
            </a:r>
            <a:r>
              <a:rPr lang="en-US" sz="3200" dirty="0" err="1">
                <a:latin typeface="Arial Rounded MT Bold" panose="020F0704030504030204" pitchFamily="34" charset="0"/>
              </a:rPr>
              <a:t>pristaje</a:t>
            </a:r>
            <a:r>
              <a:rPr lang="en-US" sz="3200" dirty="0">
                <a:latin typeface="Arial Rounded MT Bold" panose="020F0704030504030204" pitchFamily="34" charset="0"/>
              </a:rPr>
              <a:t/>
            </a:r>
            <a:br>
              <a:rPr lang="en-US" sz="3200" dirty="0">
                <a:latin typeface="Arial Rounded MT Bold" panose="020F0704030504030204" pitchFamily="34" charset="0"/>
              </a:rPr>
            </a:br>
            <a:r>
              <a:rPr lang="en-US" sz="3200" dirty="0">
                <a:latin typeface="Arial Rounded MT Bold" panose="020F0704030504030204" pitchFamily="34" charset="0"/>
              </a:rPr>
              <a:t>Suma je </a:t>
            </a:r>
            <a:r>
              <a:rPr lang="en-US" sz="3200" dirty="0" err="1">
                <a:latin typeface="Arial Rounded MT Bold" panose="020F0704030504030204" pitchFamily="34" charset="0"/>
              </a:rPr>
              <a:t>njeno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ime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znate</a:t>
            </a:r>
            <a:r>
              <a:rPr lang="en-US" sz="3200" dirty="0">
                <a:latin typeface="Arial Rounded MT Bold" panose="020F0704030504030204" pitchFamily="34" charset="0"/>
              </a:rPr>
              <a:t/>
            </a:r>
            <a:br>
              <a:rPr lang="en-US" sz="3200" dirty="0">
                <a:latin typeface="Arial Rounded MT Bold" panose="020F0704030504030204" pitchFamily="34" charset="0"/>
              </a:rPr>
            </a:br>
            <a:r>
              <a:rPr lang="en-US" sz="3200" dirty="0" err="1">
                <a:latin typeface="Arial Rounded MT Bold" panose="020F0704030504030204" pitchFamily="34" charset="0"/>
              </a:rPr>
              <a:t>velike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planine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nju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krase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70A4183-CFE9-46D8-8F4C-9A9FCE34C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3555" y="2748914"/>
            <a:ext cx="3045483" cy="29001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EE23A7-4DC4-4933-91D7-653DCF0A5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582" y="3349256"/>
            <a:ext cx="2446157" cy="3245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592741-C51B-48FF-B8A6-5DF1F3719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55" y="2265724"/>
            <a:ext cx="2537516" cy="3383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77C955A-575E-4AD3-9AAF-0C8ED90C2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854" y="2435844"/>
            <a:ext cx="3231291" cy="43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574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69FD7F-6777-4258-9128-C69466AF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3235"/>
            <a:ext cx="8596668" cy="1797165"/>
          </a:xfrm>
        </p:spPr>
        <p:txBody>
          <a:bodyPr>
            <a:noAutofit/>
          </a:bodyPr>
          <a:lstStyle/>
          <a:p>
            <a:r>
              <a:rPr lang="en-US" sz="2800" dirty="0" err="1"/>
              <a:t>Vestacko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prirodno</a:t>
            </a:r>
            <a:r>
              <a:rPr lang="en-US" sz="2800" dirty="0"/>
              <a:t> </a:t>
            </a:r>
            <a:r>
              <a:rPr lang="en-US" sz="2800" dirty="0" err="1"/>
              <a:t>jezero</a:t>
            </a:r>
            <a:r>
              <a:rPr lang="en-US" sz="2800" dirty="0"/>
              <a:t> se </a:t>
            </a:r>
            <a:r>
              <a:rPr lang="en-US" sz="2800" dirty="0" err="1"/>
              <a:t>plavi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bilo</a:t>
            </a:r>
            <a:r>
              <a:rPr lang="en-US" sz="2800" dirty="0"/>
              <a:t> u </a:t>
            </a:r>
            <a:r>
              <a:rPr lang="en-US" sz="2800" dirty="0" err="1"/>
              <a:t>snu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javi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Stajaca</a:t>
            </a:r>
            <a:r>
              <a:rPr lang="en-US" sz="2800" dirty="0"/>
              <a:t> je </a:t>
            </a:r>
            <a:r>
              <a:rPr lang="en-US" sz="2800" dirty="0" err="1"/>
              <a:t>voda</a:t>
            </a:r>
            <a:r>
              <a:rPr lang="en-US" sz="2800" dirty="0"/>
              <a:t>, ne </a:t>
            </a:r>
            <a:r>
              <a:rPr lang="en-US" sz="2800" dirty="0" err="1"/>
              <a:t>otice</a:t>
            </a:r>
            <a:r>
              <a:rPr lang="en-US" sz="2800" dirty="0"/>
              <a:t> </a:t>
            </a:r>
            <a:r>
              <a:rPr lang="en-US" sz="2800" dirty="0" err="1"/>
              <a:t>nikuda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ga</a:t>
            </a:r>
            <a:r>
              <a:rPr lang="en-US" sz="2800" dirty="0"/>
              <a:t> po celom </a:t>
            </a:r>
            <a:r>
              <a:rPr lang="en-US" sz="2800" dirty="0" err="1"/>
              <a:t>svetu</a:t>
            </a:r>
            <a:r>
              <a:rPr lang="en-US" sz="2800" dirty="0"/>
              <a:t> </a:t>
            </a:r>
            <a:r>
              <a:rPr lang="en-US" sz="2800" dirty="0" err="1"/>
              <a:t>svuda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838AD86-7DEF-49EC-BF0B-4383086CA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34" y="3615070"/>
            <a:ext cx="2150926" cy="31096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51F669-60D0-4F0F-A785-C0565236F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724" y="2056661"/>
            <a:ext cx="2651829" cy="3535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6B07CBE-FB4B-407C-8228-1C4F93601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217" y="3396280"/>
            <a:ext cx="2554034" cy="3461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53E4E0-BD07-45F3-A124-9B7C96AA8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572" y="2129673"/>
            <a:ext cx="2554034" cy="34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41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753D3-B4C1-4AE1-8D43-CCF1DF17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" y="146352"/>
            <a:ext cx="8774272" cy="1784048"/>
          </a:xfrm>
        </p:spPr>
        <p:txBody>
          <a:bodyPr>
            <a:noAutofit/>
          </a:bodyPr>
          <a:lstStyle/>
          <a:p>
            <a:r>
              <a:rPr lang="en-US" sz="3000" dirty="0" err="1"/>
              <a:t>Svi</a:t>
            </a:r>
            <a:r>
              <a:rPr lang="en-US" sz="3000" dirty="0"/>
              <a:t> u </a:t>
            </a:r>
            <a:r>
              <a:rPr lang="en-US" sz="3000" dirty="0" err="1"/>
              <a:t>stroj</a:t>
            </a:r>
            <a:r>
              <a:rPr lang="en-US" sz="3000" dirty="0"/>
              <a:t> </a:t>
            </a:r>
            <a:r>
              <a:rPr lang="en-US" sz="3000" dirty="0" err="1"/>
              <a:t>oni</a:t>
            </a:r>
            <a:r>
              <a:rPr lang="en-US" sz="3000" dirty="0"/>
              <a:t> </a:t>
            </a:r>
            <a:r>
              <a:rPr lang="en-US" sz="3000" dirty="0" err="1"/>
              <a:t>stoje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 err="1"/>
              <a:t>nicega</a:t>
            </a:r>
            <a:r>
              <a:rPr lang="en-US" sz="3000" dirty="0"/>
              <a:t> se </a:t>
            </a:r>
            <a:r>
              <a:rPr lang="en-US" sz="3000" dirty="0" err="1"/>
              <a:t>ti</a:t>
            </a:r>
            <a:r>
              <a:rPr lang="en-US" sz="3000" dirty="0"/>
              <a:t> ne </a:t>
            </a:r>
            <a:r>
              <a:rPr lang="en-US" sz="3000" dirty="0" err="1"/>
              <a:t>boje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U </a:t>
            </a:r>
            <a:r>
              <a:rPr lang="en-US" sz="3000" dirty="0" err="1"/>
              <a:t>ratu</a:t>
            </a:r>
            <a:r>
              <a:rPr lang="en-US" sz="3000" dirty="0"/>
              <a:t> </a:t>
            </a:r>
            <a:r>
              <a:rPr lang="en-US" sz="3000" dirty="0" err="1"/>
              <a:t>su</a:t>
            </a:r>
            <a:r>
              <a:rPr lang="en-US" sz="3000" dirty="0"/>
              <a:t> </a:t>
            </a:r>
            <a:r>
              <a:rPr lang="en-US" sz="3000" dirty="0" err="1"/>
              <a:t>uvek</a:t>
            </a:r>
            <a:r>
              <a:rPr lang="en-US" sz="3000" dirty="0"/>
              <a:t> </a:t>
            </a:r>
            <a:r>
              <a:rPr lang="en-US" sz="3000" dirty="0" err="1"/>
              <a:t>prvi</a:t>
            </a:r>
            <a:r>
              <a:rPr lang="en-US" sz="3000" dirty="0"/>
              <a:t> </a:t>
            </a:r>
            <a:r>
              <a:rPr lang="en-US" sz="3000" dirty="0" err="1"/>
              <a:t>bili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err="1"/>
              <a:t>svoju</a:t>
            </a:r>
            <a:r>
              <a:rPr lang="en-US" sz="3000" dirty="0"/>
              <a:t> </a:t>
            </a:r>
            <a:r>
              <a:rPr lang="en-US" sz="3000" dirty="0" err="1"/>
              <a:t>vestinu</a:t>
            </a:r>
            <a:r>
              <a:rPr lang="en-US" sz="3000" dirty="0"/>
              <a:t> </a:t>
            </a:r>
            <a:r>
              <a:rPr lang="en-US" sz="3000" dirty="0" err="1"/>
              <a:t>nisu</a:t>
            </a:r>
            <a:r>
              <a:rPr lang="en-US" sz="3000" dirty="0"/>
              <a:t> </a:t>
            </a:r>
            <a:r>
              <a:rPr lang="en-US" sz="3000" dirty="0" err="1"/>
              <a:t>krili</a:t>
            </a:r>
            <a:endParaRPr lang="en-US" sz="3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05D904C-AF16-43FF-A05D-319310F10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634" y="2064931"/>
            <a:ext cx="4067424" cy="22879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78E48C-E186-459B-8341-1CEFFA88F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70" y="4478662"/>
            <a:ext cx="3951734" cy="2222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708DB7-689C-4185-B0A1-69AD4C6B3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228" y="1822621"/>
            <a:ext cx="2835596" cy="4889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DFA551-44D5-4397-95EF-EE0FD287F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824" y="4488798"/>
            <a:ext cx="3951734" cy="22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613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D05C87-B935-4FD6-8CB6-E654468A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U </a:t>
            </a:r>
            <a:r>
              <a:rPr lang="en-US" sz="3100" dirty="0" err="1"/>
              <a:t>sumi</a:t>
            </a:r>
            <a:r>
              <a:rPr lang="en-US" sz="3100" dirty="0"/>
              <a:t> </a:t>
            </a:r>
            <a:r>
              <a:rPr lang="en-US" sz="3100" dirty="0" err="1"/>
              <a:t>ih</a:t>
            </a:r>
            <a:r>
              <a:rPr lang="en-US" sz="3100" dirty="0"/>
              <a:t> </a:t>
            </a:r>
            <a:r>
              <a:rPr lang="en-US" sz="3100" dirty="0" err="1"/>
              <a:t>dosta</a:t>
            </a:r>
            <a:r>
              <a:rPr lang="en-US" sz="3100" dirty="0"/>
              <a:t> </a:t>
            </a:r>
            <a:r>
              <a:rPr lang="en-US" sz="3100" dirty="0" err="1"/>
              <a:t>ima</a:t>
            </a:r>
            <a:r>
              <a:rPr lang="en-US" sz="3100" dirty="0"/>
              <a:t>   Tad u </a:t>
            </a:r>
            <a:r>
              <a:rPr lang="en-US" sz="3100" dirty="0" err="1"/>
              <a:t>berbu</a:t>
            </a:r>
            <a:r>
              <a:rPr lang="en-US" sz="3100" dirty="0"/>
              <a:t> </a:t>
            </a:r>
            <a:r>
              <a:rPr lang="en-US" sz="3100" dirty="0" err="1"/>
              <a:t>oni</a:t>
            </a:r>
            <a:r>
              <a:rPr lang="en-US" sz="3100" dirty="0"/>
              <a:t> </a:t>
            </a:r>
            <a:r>
              <a:rPr lang="en-US" sz="3100" dirty="0" err="1"/>
              <a:t>krecu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err="1"/>
              <a:t>ljude</a:t>
            </a:r>
            <a:r>
              <a:rPr lang="en-US" sz="3100" dirty="0"/>
              <a:t> </a:t>
            </a:r>
            <a:r>
              <a:rPr lang="en-US" sz="3100" dirty="0" err="1"/>
              <a:t>jako</a:t>
            </a:r>
            <a:r>
              <a:rPr lang="en-US" sz="3100" dirty="0"/>
              <a:t> to </a:t>
            </a:r>
            <a:r>
              <a:rPr lang="en-US" sz="3100" dirty="0" err="1"/>
              <a:t>zanima</a:t>
            </a:r>
            <a:r>
              <a:rPr lang="en-US" sz="3100" dirty="0"/>
              <a:t>, </a:t>
            </a:r>
            <a:r>
              <a:rPr lang="en-US" sz="3100" dirty="0" err="1"/>
              <a:t>sa</a:t>
            </a:r>
            <a:r>
              <a:rPr lang="en-US" sz="3100" dirty="0"/>
              <a:t> </a:t>
            </a:r>
            <a:r>
              <a:rPr lang="en-US" sz="3100" dirty="0" err="1"/>
              <a:t>pecurkama</a:t>
            </a:r>
            <a:r>
              <a:rPr lang="en-US" sz="3100" dirty="0"/>
              <a:t> se </a:t>
            </a:r>
            <a:r>
              <a:rPr lang="en-US" sz="3100" dirty="0" err="1"/>
              <a:t>susrecu</a:t>
            </a:r>
            <a:endParaRPr lang="en-US" sz="3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A3339C6-CF86-4941-9CF1-4171B9E57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8193" y="2345698"/>
            <a:ext cx="3144993" cy="41933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556BD6-37A1-4A53-9FCC-D9FF9E865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6" y="4025014"/>
            <a:ext cx="3479603" cy="2609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7C340B-83B3-4D07-901C-1E31686F6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703" y="3333306"/>
            <a:ext cx="2760920" cy="3205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D5AC79-2B60-4B57-8E18-89B2C167C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507" y="1930400"/>
            <a:ext cx="2760921" cy="196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86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A63CF-6E8F-49F7-A4E6-2007D273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6" y="7442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Lep</a:t>
            </a:r>
            <a:r>
              <a:rPr lang="en-US" dirty="0"/>
              <a:t>, </a:t>
            </a:r>
            <a:r>
              <a:rPr lang="en-US" dirty="0" err="1"/>
              <a:t>ponosan</a:t>
            </a:r>
            <a:r>
              <a:rPr lang="en-US" dirty="0"/>
              <a:t> sav se </a:t>
            </a:r>
            <a:r>
              <a:rPr lang="en-US" dirty="0" err="1"/>
              <a:t>sija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oku</a:t>
            </a:r>
            <a:r>
              <a:rPr lang="en-US" dirty="0"/>
              <a:t> mom </a:t>
            </a:r>
            <a:r>
              <a:rPr lang="en-US" dirty="0" err="1"/>
              <a:t>strsno</a:t>
            </a:r>
            <a:r>
              <a:rPr lang="en-US" dirty="0"/>
              <a:t> </a:t>
            </a:r>
            <a:r>
              <a:rPr lang="en-US" dirty="0" err="1"/>
              <a:t>prija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rasiri</a:t>
            </a:r>
            <a:r>
              <a:rPr lang="en-US" dirty="0"/>
              <a:t> </a:t>
            </a:r>
            <a:r>
              <a:rPr lang="en-US" dirty="0" err="1"/>
              <a:t>perja</a:t>
            </a:r>
            <a:r>
              <a:rPr lang="en-US" dirty="0"/>
              <a:t> </a:t>
            </a:r>
            <a:r>
              <a:rPr lang="en-US" dirty="0" err="1"/>
              <a:t>svoja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veca</a:t>
            </a:r>
            <a:r>
              <a:rPr lang="en-US" dirty="0"/>
              <a:t> je </a:t>
            </a:r>
            <a:r>
              <a:rPr lang="en-US" dirty="0" err="1"/>
              <a:t>radost</a:t>
            </a:r>
            <a:r>
              <a:rPr lang="en-US" dirty="0"/>
              <a:t> </a:t>
            </a:r>
            <a:r>
              <a:rPr lang="en-US" dirty="0" err="1"/>
              <a:t>moja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935A484-5D6B-4000-801E-76241884F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00" y="2764465"/>
            <a:ext cx="2911077" cy="409353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1687D7-F324-4763-AEB0-B5A4684EF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704" y="2052675"/>
            <a:ext cx="3292549" cy="4390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35818F-CA4A-415A-B30B-E39E8B34A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180" y="2467935"/>
            <a:ext cx="3292549" cy="43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22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512F776-F9B9-481D-8B1F-9E594D6B7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712" y="2781005"/>
            <a:ext cx="2911077" cy="38814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3A1B22-4B25-4979-B2E4-6BB605274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34" y="2422811"/>
            <a:ext cx="2443386" cy="4342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CD9370-A507-4B30-85D6-B962AD849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288" y="3072809"/>
            <a:ext cx="4572000" cy="367504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B437F616-5DCA-475C-B4E9-BCFA4BCE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60" y="595424"/>
            <a:ext cx="8596668" cy="1377506"/>
          </a:xfrm>
        </p:spPr>
        <p:txBody>
          <a:bodyPr>
            <a:normAutofit/>
          </a:bodyPr>
          <a:lstStyle/>
          <a:p>
            <a:r>
              <a:rPr lang="en-US" sz="3000" dirty="0" err="1"/>
              <a:t>Crno-zute</a:t>
            </a:r>
            <a:r>
              <a:rPr lang="en-US" sz="3000" dirty="0"/>
              <a:t> </a:t>
            </a:r>
            <a:r>
              <a:rPr lang="en-US" sz="3000" dirty="0" err="1"/>
              <a:t>pege</a:t>
            </a:r>
            <a:r>
              <a:rPr lang="en-US" sz="3000" dirty="0"/>
              <a:t> </a:t>
            </a:r>
            <a:r>
              <a:rPr lang="en-US" sz="3000" dirty="0" err="1"/>
              <a:t>ima</a:t>
            </a:r>
            <a:r>
              <a:rPr lang="en-US" sz="3000" dirty="0"/>
              <a:t>     Seta se </a:t>
            </a:r>
            <a:r>
              <a:rPr lang="en-US" sz="3000" dirty="0" err="1"/>
              <a:t>tamo</a:t>
            </a:r>
            <a:r>
              <a:rPr lang="en-US" sz="3000" dirty="0"/>
              <a:t> ’</a:t>
            </a:r>
            <a:r>
              <a:rPr lang="en-US" sz="3000" dirty="0" err="1"/>
              <a:t>vamo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za </a:t>
            </a:r>
            <a:r>
              <a:rPr lang="en-US" sz="3000" dirty="0" err="1"/>
              <a:t>oko</a:t>
            </a:r>
            <a:r>
              <a:rPr lang="en-US" sz="3000" dirty="0"/>
              <a:t> </a:t>
            </a:r>
            <a:r>
              <a:rPr lang="en-US" sz="3000" dirty="0" err="1"/>
              <a:t>zapadne</a:t>
            </a:r>
            <a:r>
              <a:rPr lang="en-US" sz="3000" dirty="0"/>
              <a:t> </a:t>
            </a:r>
            <a:r>
              <a:rPr lang="en-US" sz="3000" dirty="0" err="1"/>
              <a:t>svima</a:t>
            </a:r>
            <a:r>
              <a:rPr lang="en-US" sz="3000" dirty="0"/>
              <a:t>, da </a:t>
            </a:r>
            <a:r>
              <a:rPr lang="en-US" sz="3000" dirty="0" err="1"/>
              <a:t>privuce</a:t>
            </a:r>
            <a:r>
              <a:rPr lang="en-US" sz="3000" dirty="0"/>
              <a:t> </a:t>
            </a:r>
            <a:r>
              <a:rPr lang="en-US" sz="3000" dirty="0" err="1"/>
              <a:t>paznju</a:t>
            </a:r>
            <a:r>
              <a:rPr lang="en-US" sz="3000" dirty="0"/>
              <a:t> </a:t>
            </a:r>
            <a:r>
              <a:rPr lang="en-US" sz="3000" dirty="0" err="1"/>
              <a:t>samo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005445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3616E-5EFD-402D-B4F3-6E306C7D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4" y="156199"/>
            <a:ext cx="8965658" cy="1648128"/>
          </a:xfrm>
        </p:spPr>
        <p:txBody>
          <a:bodyPr>
            <a:noAutofit/>
          </a:bodyPr>
          <a:lstStyle/>
          <a:p>
            <a:r>
              <a:rPr lang="en-US" sz="3000" dirty="0" err="1"/>
              <a:t>Cvece</a:t>
            </a:r>
            <a:r>
              <a:rPr lang="en-US" sz="3000" dirty="0"/>
              <a:t> u </a:t>
            </a:r>
            <a:r>
              <a:rPr lang="en-US" sz="3000" dirty="0" err="1"/>
              <a:t>sumi</a:t>
            </a:r>
            <a:r>
              <a:rPr lang="en-US" sz="3000" dirty="0"/>
              <a:t> </a:t>
            </a:r>
            <a:r>
              <a:rPr lang="en-US" sz="3000" dirty="0" err="1"/>
              <a:t>rado</a:t>
            </a:r>
            <a:r>
              <a:rPr lang="en-US" sz="3000" dirty="0"/>
              <a:t> </a:t>
            </a:r>
            <a:r>
              <a:rPr lang="en-US" sz="3000" dirty="0" err="1"/>
              <a:t>stoji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err="1"/>
              <a:t>ima</a:t>
            </a:r>
            <a:r>
              <a:rPr lang="en-US" sz="3000" dirty="0"/>
              <a:t> </a:t>
            </a:r>
            <a:r>
              <a:rPr lang="en-US" sz="3000" dirty="0" err="1"/>
              <a:t>ga</a:t>
            </a:r>
            <a:r>
              <a:rPr lang="en-US" sz="3000" dirty="0"/>
              <a:t> u </a:t>
            </a:r>
            <a:r>
              <a:rPr lang="en-US" sz="3000" dirty="0" err="1"/>
              <a:t>svakoj</a:t>
            </a:r>
            <a:r>
              <a:rPr lang="en-US" sz="3000" dirty="0"/>
              <a:t> </a:t>
            </a:r>
            <a:r>
              <a:rPr lang="en-US" sz="3000" dirty="0" err="1"/>
              <a:t>stoji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err="1"/>
              <a:t>Cak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kada</a:t>
            </a:r>
            <a:r>
              <a:rPr lang="en-US" sz="3000" dirty="0"/>
              <a:t> </a:t>
            </a:r>
            <a:r>
              <a:rPr lang="en-US" sz="3000" dirty="0" err="1"/>
              <a:t>stoji</a:t>
            </a:r>
            <a:r>
              <a:rPr lang="en-US" sz="3000" dirty="0"/>
              <a:t> </a:t>
            </a:r>
            <a:r>
              <a:rPr lang="en-US" sz="3000" dirty="0" err="1"/>
              <a:t>po</a:t>
            </a:r>
            <a:r>
              <a:rPr lang="en-US" sz="3000" dirty="0"/>
              <a:t> </a:t>
            </a:r>
            <a:r>
              <a:rPr lang="en-US" sz="3000" dirty="0" err="1" smtClean="0"/>
              <a:t>str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err="1"/>
              <a:t>osmeh</a:t>
            </a:r>
            <a:r>
              <a:rPr lang="en-US" sz="3000" dirty="0"/>
              <a:t> </a:t>
            </a:r>
            <a:r>
              <a:rPr lang="en-US" sz="3000" dirty="0" err="1"/>
              <a:t>izmami</a:t>
            </a:r>
            <a:endParaRPr lang="en-US" sz="3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9B69847-85EC-450E-8A55-743C03884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34" y="2977116"/>
            <a:ext cx="2503676" cy="373211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C7D233-9F75-4C22-BF8A-D080ADD0D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998" y="1930400"/>
            <a:ext cx="4155959" cy="2337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FD0DDD-A5EA-4AE7-9B0A-704CA4566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330" y="4520273"/>
            <a:ext cx="4155959" cy="2337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B1DE4AE-4FF0-40FC-AE0F-038BADE7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011" y="2296633"/>
            <a:ext cx="3188771" cy="44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6523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C68B62-712A-4A60-B9CC-2AB412F3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22" y="343787"/>
            <a:ext cx="8596668" cy="1320800"/>
          </a:xfrm>
        </p:spPr>
        <p:txBody>
          <a:bodyPr>
            <a:normAutofit/>
          </a:bodyPr>
          <a:lstStyle/>
          <a:p>
            <a:r>
              <a:rPr lang="en-US" sz="2400" dirty="0" err="1"/>
              <a:t>Paprati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biljke</a:t>
            </a:r>
            <a:r>
              <a:rPr lang="en-US" sz="2400" dirty="0"/>
              <a:t> </a:t>
            </a:r>
            <a:r>
              <a:rPr lang="en-US" sz="2400" dirty="0" err="1"/>
              <a:t>zelene</a:t>
            </a:r>
            <a:r>
              <a:rPr lang="en-US" sz="2400" dirty="0"/>
              <a:t> </a:t>
            </a:r>
            <a:r>
              <a:rPr lang="en-US" sz="2400" dirty="0" err="1"/>
              <a:t>boje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vam</a:t>
            </a:r>
            <a:r>
              <a:rPr lang="en-US" sz="2400" dirty="0"/>
              <a:t> </a:t>
            </a:r>
            <a:r>
              <a:rPr lang="en-US" sz="2400" dirty="0" err="1"/>
              <a:t>reci</a:t>
            </a:r>
            <a:r>
              <a:rPr lang="en-US" sz="2400" dirty="0"/>
              <a:t> </a:t>
            </a:r>
            <a:r>
              <a:rPr lang="en-US" sz="2400" dirty="0" err="1"/>
              <a:t>lepo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stoje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1DFAA85-0C66-4F59-96F5-679E9E545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92" y="2254511"/>
            <a:ext cx="3311125" cy="441483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75074E-7C95-4E6D-A664-308D12D33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468" y="3886274"/>
            <a:ext cx="3710763" cy="2783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F635BE6-7FA1-4849-9360-440315EC7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982" y="2069092"/>
            <a:ext cx="3502079" cy="46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04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63</Words>
  <Application>Microsoft Office PowerPoint</Application>
  <PresentationFormat>Custom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EKO-KAMP 2018</vt:lpstr>
      <vt:lpstr>Zelena, zuta bilo kakva da je  uvek joj lepo to pristaje Suma je njeno ime znate velike planine nju krase</vt:lpstr>
      <vt:lpstr>Vestacko ili prirodno jezero se plavi bilo u snu ili na javi Stajaca je voda, ne otice nikuda ima ga po celom svetu svuda</vt:lpstr>
      <vt:lpstr>Svi u stroj oni stoje  nicega se ti ne boje U ratu su uvek prvi bili svoju vestinu nisu krili</vt:lpstr>
      <vt:lpstr>U sumi ih dosta ima   Tad u berbu oni krecu ljude jako to zanima, sa pecurkama se susrecu</vt:lpstr>
      <vt:lpstr>Lep, ponosan sav se sija oku mom strsno prija Kad rasiri perja svoja jos veca je radost moja</vt:lpstr>
      <vt:lpstr>Crno-zute pege ima     Seta se tamo ’vamo za oko zapadne svima, da privuce paznju samo</vt:lpstr>
      <vt:lpstr>Cvece u sumi rado stoji ima ga u svakoj stoji Cak i kada stoji po str osmeh izmami</vt:lpstr>
      <vt:lpstr>Paprati su biljke zelene boje mogu vam reci lepo im stoje</vt:lpstr>
      <vt:lpstr>Sekvoja lepo I visoko drvo uocio sam njega prvo  Do neba ima uzdignute grane dah od njega meni stane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EKO-KAMP 2018</dc:title>
  <dc:creator>nn</dc:creator>
  <cp:lastModifiedBy>Admin</cp:lastModifiedBy>
  <cp:revision>14</cp:revision>
  <dcterms:created xsi:type="dcterms:W3CDTF">2018-10-28T14:18:15Z</dcterms:created>
  <dcterms:modified xsi:type="dcterms:W3CDTF">1980-01-03T23:26:46Z</dcterms:modified>
</cp:coreProperties>
</file>