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286" r:id="rId2"/>
    <p:sldId id="257" r:id="rId3"/>
    <p:sldId id="289" r:id="rId4"/>
    <p:sldId id="293" r:id="rId5"/>
    <p:sldId id="292" r:id="rId6"/>
    <p:sldId id="291" r:id="rId7"/>
    <p:sldId id="290" r:id="rId8"/>
    <p:sldId id="273" r:id="rId9"/>
    <p:sldId id="275" r:id="rId10"/>
    <p:sldId id="295" r:id="rId11"/>
    <p:sldId id="276" r:id="rId12"/>
    <p:sldId id="277" r:id="rId13"/>
    <p:sldId id="296" r:id="rId14"/>
    <p:sldId id="281" r:id="rId15"/>
    <p:sldId id="279" r:id="rId16"/>
    <p:sldId id="280" r:id="rId17"/>
    <p:sldId id="282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00"/>
    <a:srgbClr val="D9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67463" autoAdjust="0"/>
  </p:normalViewPr>
  <p:slideViewPr>
    <p:cSldViewPr snapToGrid="0">
      <p:cViewPr varScale="1">
        <p:scale>
          <a:sx n="74" d="100"/>
          <a:sy n="74" d="100"/>
        </p:scale>
        <p:origin x="-35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EB223-FFC0-462A-A3B8-EAA7CE0F8CBD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49E9A-41F7-4779-A581-48A7C374A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21096C-E430-49C7-A801-21C0BD95D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F21A4-E71B-4D3A-AF45-E989C23A7BB1}" type="datetimeFigureOut">
              <a:rPr lang="en-US" smtClean="0"/>
              <a:t>5/10/2019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1B4E-90EC-4A51-B6E5-B702C054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3354" y="4034494"/>
            <a:ext cx="5722530" cy="1245566"/>
          </a:xfrm>
        </p:spPr>
        <p:txBody>
          <a:bodyPr anchor="t">
            <a:normAutofit/>
          </a:bodyPr>
          <a:lstStyle/>
          <a:p>
            <a:r>
              <a:rPr lang="sr-Cyrl-RS" sz="8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A1A1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БУБАМАРЕ</a:t>
            </a:r>
            <a:r>
              <a:rPr lang="x-none" sz="4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A1A1A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endParaRPr lang="en-US" sz="4400" dirty="0">
              <a:ln w="19050">
                <a:solidFill>
                  <a:schemeClr val="bg1"/>
                </a:solidFill>
                <a:prstDash val="solid"/>
              </a:ln>
              <a:latin typeface="Franklin Gothic Book" panose="020B05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4253EE-4FA2-4843-BE27-C7D5B08FF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3625" y="5615190"/>
            <a:ext cx="7663874" cy="1054616"/>
          </a:xfrm>
        </p:spPr>
        <p:txBody>
          <a:bodyPr anchor="b">
            <a:noAutofit/>
          </a:bodyPr>
          <a:lstStyle/>
          <a:p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anose="030F0702030302020204" pitchFamily="66" charset="0"/>
              </a:rPr>
              <a:t>Драгана ДИМИТРИЈЕВИЋ</a:t>
            </a:r>
          </a:p>
          <a:p>
            <a:r>
              <a:rPr lang="sr-Cyrl-C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anose="030F0702030302020204" pitchFamily="66" charset="0"/>
              </a:rPr>
              <a:t>ОШ “Васа Пелагић” Падеж - </a:t>
            </a:r>
            <a:r>
              <a:rPr lang="sr-Cyrl-C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Comic Sans MS" panose="030F0702030302020204" pitchFamily="66" charset="0"/>
              </a:rPr>
              <a:t>Крвавица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EBA87361-6D30-46E4-834B-719CF59055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D89DB1C0-FEEC-4CB6-88B2-F9C5562E0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8163D1C-ED91-4D5F-A33B-CF1256B270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31103AB2-C090-458F-B752-294F23AFA8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83D471F3-782A-4BA1-9CAB-FF5CDF0A75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19" y="1387862"/>
            <a:ext cx="2000535" cy="18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4507" y="174949"/>
            <a:ext cx="3431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XXXIII </a:t>
            </a:r>
            <a:r>
              <a:rPr lang="sr-Cyrl-RS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САБОР УЧИТЕЉА СРБИЈЕ</a:t>
            </a:r>
            <a:r>
              <a:rPr lang="en-GB" sz="3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 </a:t>
            </a:r>
            <a:endParaRPr lang="en-US" sz="32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109" y="3780826"/>
            <a:ext cx="27821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Унапређивање наставне праксе кроз размену професионалних искустава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56229" y="1130286"/>
            <a:ext cx="185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R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15/16. јун 2019. </a:t>
            </a:r>
          </a:p>
          <a:p>
            <a:pPr algn="r"/>
            <a:r>
              <a:rPr lang="sr-Cyrl-R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Београд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65" y="3916846"/>
            <a:ext cx="2622968" cy="144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374" y="4123100"/>
            <a:ext cx="1827529" cy="132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392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-14068" y="844056"/>
            <a:ext cx="172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Наступ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Čuvar mesta za sadržaj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1947" y="1417199"/>
            <a:ext cx="12203948" cy="54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Čuvar mesta za sadržaj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4168" y="739302"/>
            <a:ext cx="9179144" cy="61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Čuvar mesta za sadržaj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79" y="767438"/>
            <a:ext cx="12192000" cy="60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8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Čuvar mesta za sadržaj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79" y="978792"/>
            <a:ext cx="12198644" cy="55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1" y="955499"/>
            <a:ext cx="7891197" cy="5557842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239148" y="1392702"/>
            <a:ext cx="37842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 одлуци жирија „Бубамаре“ су освојиле 2. место.</a:t>
            </a:r>
          </a:p>
          <a:p>
            <a:endParaRPr lang="sr-Cyrl-R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Уз диплому ученици су добили и изузетно квалитетну енциклопедију огледа, књигу о српском језику и шах.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4121"/>
            <a:ext cx="12192000" cy="569290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95" y="1316867"/>
            <a:ext cx="5031878" cy="532451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107" y="1269950"/>
            <a:ext cx="5895238" cy="5371429"/>
          </a:xfrm>
          <a:prstGeom prst="rect">
            <a:avLst/>
          </a:prstGeom>
        </p:spPr>
      </p:pic>
      <p:sp>
        <p:nvSpPr>
          <p:cNvPr id="7" name="Okvir za tekst 6"/>
          <p:cNvSpPr txBox="1"/>
          <p:nvPr/>
        </p:nvSpPr>
        <p:spPr>
          <a:xfrm>
            <a:off x="838201" y="745583"/>
            <a:ext cx="3804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Радост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539" y="739302"/>
            <a:ext cx="9382874" cy="610522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42204" y="1589306"/>
            <a:ext cx="2813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 успомену </a:t>
            </a:r>
          </a:p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„Бубамаре“ </a:t>
            </a:r>
          </a:p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са водитељима </a:t>
            </a:r>
          </a:p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6774"/>
          </a:xfrm>
          <a:solidFill>
            <a:srgbClr val="FFCCCC"/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</a:t>
            </a:r>
            <a:b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990189"/>
          </a:xfrm>
        </p:spPr>
        <p:txBody>
          <a:bodyPr/>
          <a:lstStyle/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53" y="5288829"/>
            <a:ext cx="1267094" cy="118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5462453" y="2438613"/>
            <a:ext cx="6176230" cy="25908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sr-Cyrl-CS" b="1" dirty="0" smtClean="0">
                <a:latin typeface="Comic Sans MS" panose="030F0702030302020204" pitchFamily="66" charset="0"/>
              </a:rPr>
              <a:t>Драгана Димитријевић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sr-Cyrl-CS" b="1" dirty="0" smtClean="0">
                <a:latin typeface="Comic Sans MS" panose="030F0702030302020204" pitchFamily="66" charset="0"/>
              </a:rPr>
              <a:t>ОШ “Васа Пелагић” Крвавица</a:t>
            </a:r>
          </a:p>
          <a:p>
            <a:pPr algn="ctr">
              <a:buFont typeface="Wingdings 2" panose="05020102010507070707" pitchFamily="18" charset="2"/>
              <a:buNone/>
            </a:pPr>
            <a:endParaRPr lang="sr-Cyrl-CS" b="1" dirty="0" smtClean="0">
              <a:latin typeface="Comic Sans MS" panose="030F0702030302020204" pitchFamily="66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r-Cyrl-C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контакт:</a:t>
            </a:r>
            <a:endParaRPr lang="en-US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sr-Latn-C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draganasasilovac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@gmail.com</a:t>
            </a:r>
            <a:endParaRPr lang="sr-Cyrl-CS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Čuvar mesta za sadržaj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" y="1200842"/>
            <a:ext cx="5064369" cy="56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43" y="1656519"/>
            <a:ext cx="10243932" cy="25444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оквиру Међународног фестивала хумора и сатире „Златна кацига“ у Крушевцу је 28. марта 2019. године организован традиционални пролећни маскенбал за основце од 1. до 4. разреда.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Ученици су се представљали групно са одређеном темом.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038" y="1921565"/>
            <a:ext cx="9625449" cy="4106519"/>
          </a:xfrm>
        </p:spPr>
        <p:txBody>
          <a:bodyPr/>
          <a:lstStyle/>
          <a:p>
            <a:pPr marL="0" indent="0" algn="ctr"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маскенбалу је наступила и група „Бубамаре“.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Њу је чинило свих тринаесторо ученика 2. и 4. разреда ОШ „Васа Пелагић“ из Крвавице.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775"/>
            <a:ext cx="5999922" cy="1384148"/>
          </a:xfrm>
        </p:spPr>
        <p:txBody>
          <a:bodyPr/>
          <a:lstStyle/>
          <a:p>
            <a:pPr marL="0" indent="0">
              <a:buNone/>
            </a:pPr>
            <a:r>
              <a:rPr lang="sr-Cyrl-C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1. КОРАК</a:t>
            </a:r>
          </a:p>
          <a:p>
            <a:pPr marL="0" indent="0"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</a:rPr>
              <a:t>Избор теме и израда маски и костима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Čuvar mesta za sadržaj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0" y="2570923"/>
            <a:ext cx="5817170" cy="3500024"/>
          </a:xfrm>
          <a:prstGeom prst="rect">
            <a:avLst/>
          </a:prstGeom>
        </p:spPr>
      </p:pic>
      <p:pic>
        <p:nvPicPr>
          <p:cNvPr id="7" name="Čuvar mesta za sadržaj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122" y="1074929"/>
            <a:ext cx="2875721" cy="2744736"/>
          </a:xfrm>
          <a:prstGeom prst="rect">
            <a:avLst/>
          </a:prstGeom>
        </p:spPr>
      </p:pic>
      <p:pic>
        <p:nvPicPr>
          <p:cNvPr id="8" name="Čuvar mesta za sadržaj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855" y="2305878"/>
            <a:ext cx="2336384" cy="41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775"/>
            <a:ext cx="10515600" cy="1530668"/>
          </a:xfrm>
        </p:spPr>
        <p:txBody>
          <a:bodyPr/>
          <a:lstStyle/>
          <a:p>
            <a:pPr marL="0" indent="0">
              <a:buNone/>
            </a:pPr>
            <a:r>
              <a:rPr lang="sr-Cyrl-CS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</a:t>
            </a:r>
            <a:r>
              <a:rPr lang="sr-Cyrl-C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 КОРАК</a:t>
            </a:r>
          </a:p>
          <a:p>
            <a:pPr marL="0" indent="0"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</a:rPr>
              <a:t>Избор музике и увежбавање кореографије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ubamarac - pesme za decu HD original verz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3631" y="3665874"/>
            <a:ext cx="609600" cy="609600"/>
          </a:xfrm>
          <a:prstGeom prst="rect">
            <a:avLst/>
          </a:prstGeom>
        </p:spPr>
      </p:pic>
      <p:sp>
        <p:nvSpPr>
          <p:cNvPr id="6" name="Okvir za tekst 5"/>
          <p:cNvSpPr txBox="1"/>
          <p:nvPr/>
        </p:nvSpPr>
        <p:spPr>
          <a:xfrm>
            <a:off x="7701566" y="5383369"/>
            <a:ext cx="42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Бубамарац</a:t>
            </a:r>
            <a:r>
              <a:rPr lang="sr-Cyrl-C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Арсен Дедић</a:t>
            </a:r>
            <a:endParaRPr lang="sr-Cyrl-CS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990189"/>
          </a:xfrm>
        </p:spPr>
        <p:txBody>
          <a:bodyPr/>
          <a:lstStyle/>
          <a:p>
            <a:pPr marL="0" indent="0">
              <a:buNone/>
            </a:pPr>
            <a:r>
              <a:rPr lang="sr-Cyrl-C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3. КОРАК</a:t>
            </a:r>
          </a:p>
          <a:p>
            <a:pPr marL="0" indent="0"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</a:rPr>
              <a:t>Израда табле са именом школе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Čuvar mesta za sadržaj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58" y="2207213"/>
            <a:ext cx="60767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8891"/>
            <a:ext cx="10515600" cy="1105668"/>
          </a:xfrm>
        </p:spPr>
        <p:txBody>
          <a:bodyPr/>
          <a:lstStyle/>
          <a:p>
            <a:pPr marL="0" indent="0">
              <a:buNone/>
            </a:pPr>
            <a:r>
              <a:rPr lang="sr-Cyrl-C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4. КОРАК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                 </a:t>
            </a:r>
            <a:r>
              <a:rPr lang="sr-Cyrl-RS" dirty="0" smtClean="0">
                <a:solidFill>
                  <a:schemeClr val="bg2">
                    <a:lumMod val="25000"/>
                  </a:schemeClr>
                </a:solidFill>
              </a:rPr>
              <a:t>Наступ у Пионирском парку у Крушевцу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0614"/>
            <a:ext cx="12192000" cy="56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0" y="759652"/>
            <a:ext cx="551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Окупљање, 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договор,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800" smtClean="0">
                <a:latin typeface="Arial" panose="020B0604020202020204" pitchFamily="34" charset="0"/>
                <a:cs typeface="Arial" panose="020B0604020202020204" pitchFamily="34" charset="0"/>
              </a:rPr>
              <a:t>припрема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4" y="1701400"/>
            <a:ext cx="4749678" cy="5079830"/>
          </a:xfrm>
          <a:prstGeom prst="rect">
            <a:avLst/>
          </a:prstGeom>
        </p:spPr>
      </p:pic>
      <p:pic>
        <p:nvPicPr>
          <p:cNvPr id="9" name="Čuvar mesta za sadržaj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8148" y="1519311"/>
            <a:ext cx="7297187" cy="52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7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0"/>
            <a:ext cx="11228962" cy="73930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XXXIII </a:t>
            </a:r>
            <a:r>
              <a:rPr lang="sr-Cyrl-R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Сабор учитеља Србије </a:t>
            </a:r>
            <a:r>
              <a:rPr lang="sr-Cyrl-R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„Унапређивање наставне праксе кроз размену професионалних искустава“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345" y="761487"/>
            <a:ext cx="10590656" cy="609370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9" y="119672"/>
            <a:ext cx="702012" cy="65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/>
          <p:cNvSpPr txBox="1"/>
          <p:nvPr/>
        </p:nvSpPr>
        <p:spPr>
          <a:xfrm>
            <a:off x="-14068" y="1195751"/>
            <a:ext cx="172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Дефиле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search Presentation.potx" id="{56FA722C-F846-4CAB-B731-AD623A5E3E2F}" vid="{D64B6417-52F1-44C8-A69F-2D9066A046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Research presentation</Template>
  <TotalTime>0</TotalTime>
  <Words>409</Words>
  <Application>Microsoft Office PowerPoint</Application>
  <PresentationFormat>Custom</PresentationFormat>
  <Paragraphs>54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БУБАМАРЕ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  <vt:lpstr>XXXIII Сабор учитеља Србије „Унапређивање наставне праксе кроз размену професионалних искустава“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2019-03-15T09:37:56Z</dcterms:created>
  <dcterms:modified xsi:type="dcterms:W3CDTF">2019-05-10T10:07:50Z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2018-08-20T21:31:52.5878850Z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